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88150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57D90-66E7-4FC5-8700-2F663955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937D3E-74EA-4C97-95C8-EB24E632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6E4-4E98-468B-ABB1-A056CA87DFD0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B9AF7-BA90-4BD1-A8B1-048AE358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31CD12-C3CE-4F91-8719-929EFB49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4C2D9-1810-4776-A5D1-49B39D92D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380BE-B3D3-4A45-B19C-AF103D4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CA466-21A7-4CC3-9AC8-6251421AA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556AD-D964-444B-841A-34EAD2CBD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6E4-4E98-468B-ABB1-A056CA87DFD0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91133-446B-4128-8AE5-D22374F2B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51D4E-D7C8-414F-B86C-5287AF27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C2D9-1810-4776-A5D1-49B39D92D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9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7608CC-2A4C-4D4B-8F34-A7D4C442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C5A5FE-0F1B-4C0A-AE55-24271F7EB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20DAA8-9C87-44BA-9D66-A075B8D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62948-DE68-44E9-9A8C-6765915EA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D59BBA-5EE2-482E-8E04-277617B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537B16-C63D-4003-988E-C5A8F24D2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49E4DA-2F5C-4FCD-ADA2-AD7D1CA3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290D99-6DDB-4C9A-8F58-FB3D52B39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3538B1-B994-4358-9FFE-E72D62BD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6D49D-781A-4C45-81AD-5A0C49840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81A5AE-1934-449A-B54F-A241C8FA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F9BE0-399A-48B9-B0AB-7BEB5FE5C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9DA8F7-DC88-4C8E-AD08-5191171E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53E851-E687-47E9-A735-F3CC598E9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4BC8F5-462A-4453-BA7E-51D00853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DAC32-EA95-4E62-B80B-C69CAE996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5B3964-4808-4F9C-A964-A2EF7E46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20D723-6CA0-426F-8E12-EDBBCF844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38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1</cp:revision>
  <dcterms:created xsi:type="dcterms:W3CDTF">2019-07-08T12:17:00Z</dcterms:created>
  <dcterms:modified xsi:type="dcterms:W3CDTF">2019-07-08T12:17:01Z</dcterms:modified>
</cp:coreProperties>
</file>